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50"/>
    <p:restoredTop sz="94014"/>
  </p:normalViewPr>
  <p:slideViewPr>
    <p:cSldViewPr snapToGrid="0" snapToObjects="1">
      <p:cViewPr varScale="1">
        <p:scale>
          <a:sx n="94" d="100"/>
          <a:sy n="94" d="100"/>
        </p:scale>
        <p:origin x="208" y="7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0D87A-CBA2-6548-9B8C-29C02583F515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C257C-1699-1546-AC64-8479542B67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95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2BC2661-AFFB-5048-B1BF-C175FBC60882}" type="datetimeFigureOut">
              <a:rPr lang="cs-CZ" smtClean="0"/>
              <a:pPr/>
              <a:t>18.05.2023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B61E1D-29AA-3346-A1A8-D842489FE2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ll.fameplay.tv/zivoty-slavnych/freddie-mercur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7JdttPweFQ" TargetMode="External"/><Relationship Id="rId2" Type="http://schemas.openxmlformats.org/officeDocument/2006/relationships/hyperlink" Target="https://www.youtube.com/watch?v=E1_tTPmcpx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9815F-1DFA-5D4D-8BE3-0DE693806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cs-CZ" sz="7200" b="1" dirty="0">
                <a:latin typeface="+mn-lt"/>
              </a:rPr>
              <a:t>Respekt </a:t>
            </a:r>
            <a:br>
              <a:rPr lang="cs-CZ" sz="7200" b="1" dirty="0">
                <a:latin typeface="+mn-lt"/>
              </a:rPr>
            </a:br>
            <a:r>
              <a:rPr lang="cs-CZ" sz="7200" b="1" dirty="0">
                <a:latin typeface="+mn-lt"/>
              </a:rPr>
              <a:t>k odlišnostem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67864D-1881-884E-BB07-5FD046087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0524" y="6022428"/>
            <a:ext cx="5098473" cy="968433"/>
          </a:xfrm>
        </p:spPr>
        <p:txBody>
          <a:bodyPr>
            <a:normAutofit/>
          </a:bodyPr>
          <a:lstStyle/>
          <a:p>
            <a:pPr algn="r"/>
            <a:r>
              <a:rPr lang="cs-CZ" sz="3600" dirty="0"/>
              <a:t>7. – 8. ročník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8014" y="6178632"/>
            <a:ext cx="2264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PREZENTACE</a:t>
            </a:r>
          </a:p>
        </p:txBody>
      </p:sp>
      <p:pic>
        <p:nvPicPr>
          <p:cNvPr id="1026" name="Picture 2" descr="C:\Users\Worker\Desktop\Návrh bez názvu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327650" cy="1438275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5168900" y="0"/>
            <a:ext cx="7023100" cy="1438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8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304F5-DE4A-2F44-8C12-27FC0D4DB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Respekt k odlišnostem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958523-CF1B-264D-AFAD-C9FA84F86FC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b="1" dirty="0">
                <a:solidFill>
                  <a:schemeClr val="tx2"/>
                </a:solidFill>
              </a:rPr>
              <a:t>koníčky a zájmy v mém současném životě</a:t>
            </a:r>
          </a:p>
          <a:p>
            <a:pPr marL="0" indent="0">
              <a:buNone/>
            </a:pPr>
            <a:endParaRPr lang="cs-CZ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>
                <a:solidFill>
                  <a:schemeClr val="tx2"/>
                </a:solidFill>
              </a:rPr>
              <a:t>koníčky a zájmy v jiné zemi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619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58D2-74B6-0F4E-A798-C7980C173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Respekt k odlišnostem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EEB8D5-E650-4946-B762-059F7D1AC58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899745"/>
            <a:ext cx="108712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4000" b="1" dirty="0" err="1">
                <a:solidFill>
                  <a:schemeClr val="tx2"/>
                </a:solidFill>
              </a:rPr>
              <a:t>Freddie</a:t>
            </a:r>
            <a:r>
              <a:rPr lang="cs-CZ" sz="4000" b="1" dirty="0">
                <a:solidFill>
                  <a:schemeClr val="tx2"/>
                </a:solidFill>
              </a:rPr>
              <a:t> Mercury – </a:t>
            </a:r>
            <a:r>
              <a:rPr lang="cs-CZ" sz="3000" i="1" dirty="0">
                <a:solidFill>
                  <a:schemeClr val="accent4"/>
                </a:solidFill>
                <a:hlinkClick r:id="rId2"/>
              </a:rPr>
              <a:t>spustit video ŽIVOT F. MERCURY</a:t>
            </a:r>
            <a:endParaRPr lang="cs-CZ" sz="3000" i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cs-CZ" sz="4000" b="1" dirty="0"/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původ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místa pobytu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vzdělání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zaměstnání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přátelé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schopnosti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odlišnosti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19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FD201-99F5-9E4E-8362-63AA383E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Respekt k odlišnostem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8B07C6-9B2C-DB40-B00B-2628E397077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820917"/>
            <a:ext cx="108712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2"/>
                </a:solidFill>
              </a:rPr>
              <a:t>Úspěšní lidé, kteří měli podobný osud:</a:t>
            </a:r>
          </a:p>
          <a:p>
            <a:pPr marL="0" indent="0">
              <a:buNone/>
            </a:pPr>
            <a:r>
              <a:rPr lang="cs-CZ" b="1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Arnold Schwarzenegger 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Bob </a:t>
            </a:r>
            <a:r>
              <a:rPr lang="cs-CZ" dirty="0" err="1">
                <a:solidFill>
                  <a:schemeClr val="accent2"/>
                </a:solidFill>
              </a:rPr>
              <a:t>Marley</a:t>
            </a:r>
            <a:r>
              <a:rPr lang="cs-CZ" dirty="0">
                <a:solidFill>
                  <a:schemeClr val="accent2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>
                <a:solidFill>
                  <a:schemeClr val="accent2"/>
                </a:solidFill>
              </a:rPr>
              <a:t>Dalajláma</a:t>
            </a:r>
            <a:r>
              <a:rPr lang="cs-CZ" dirty="0">
                <a:solidFill>
                  <a:schemeClr val="accent2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Sigmund Freud 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Madeleine Albrightová – </a:t>
            </a:r>
            <a:r>
              <a:rPr lang="cs-CZ" dirty="0">
                <a:solidFill>
                  <a:schemeClr val="accent2"/>
                </a:solidFill>
                <a:hlinkClick r:id="rId2"/>
              </a:rPr>
              <a:t>spustit video</a:t>
            </a:r>
            <a:endParaRPr lang="cs-CZ" dirty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Miloš Forman – </a:t>
            </a:r>
            <a:r>
              <a:rPr lang="cs-CZ" dirty="0">
                <a:solidFill>
                  <a:schemeClr val="accent2"/>
                </a:solidFill>
                <a:hlinkClick r:id="rId3"/>
              </a:rPr>
              <a:t>spustit video</a:t>
            </a:r>
            <a:endParaRPr lang="cs-CZ" dirty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BF0B3-14B9-7140-8A91-F02F37BDA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Respekt k odlišnostem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55EEA1-8069-EB49-86C0-4169DC975B5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813034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Nejdůležitější momenty při začleňování do života v cizí zemi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jazyk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zvyky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přátelé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škola, práce 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zažití úspěchu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5489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B2F8B-C908-0B49-B741-DD431CBF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Respekt k odlišnostem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C3B44B-213D-2347-A4F7-BEBD2AAA912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891862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tx2"/>
                </a:solidFill>
              </a:rPr>
              <a:t>Překonávání překážek v cizí zemi: 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jazyk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zvyky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přátelé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rodina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škola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jídlo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22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EC41F-46FB-664C-A76A-EBA16D507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Respekt k odlišnostem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82CD2F-07B6-7946-8D0F-41FF4CB8FBA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2362200"/>
            <a:ext cx="10871200" cy="4495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accent2"/>
                </a:solidFill>
              </a:rPr>
              <a:t>Jakým způsobem se co nejlépe začlenit do společnosti v jiné zemi ?  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Co mohu udělat pro to, abych někomu takovému pomohl/pomohla ?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E5ABEE8-583E-1A5D-DA6C-85EA12A79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096" y="5397221"/>
            <a:ext cx="5327904" cy="143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094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214</TotalTime>
  <Words>139</Words>
  <Application>Microsoft Macintosh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Wingdings</vt:lpstr>
      <vt:lpstr>Wingdings 2</vt:lpstr>
      <vt:lpstr>Medián</vt:lpstr>
      <vt:lpstr>Respekt  k odlišnostem</vt:lpstr>
      <vt:lpstr>Respekt k odlišnostem</vt:lpstr>
      <vt:lpstr>Respekt k odlišnostem</vt:lpstr>
      <vt:lpstr>Respekt k odlišnostem</vt:lpstr>
      <vt:lpstr>Respekt k odlišnostem</vt:lpstr>
      <vt:lpstr>Respekt k odlišnostem</vt:lpstr>
      <vt:lpstr>Respekt k odlišnostem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Respekt k odlišnostem</dc:title>
  <dc:creator>Jana Pácalová</dc:creator>
  <cp:lastModifiedBy>Michaela Všetečková</cp:lastModifiedBy>
  <cp:revision>24</cp:revision>
  <dcterms:created xsi:type="dcterms:W3CDTF">2022-01-23T14:48:16Z</dcterms:created>
  <dcterms:modified xsi:type="dcterms:W3CDTF">2023-05-18T12:27:19Z</dcterms:modified>
</cp:coreProperties>
</file>